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3817600" cy="7772400"/>
  <p:notesSz cx="10058400" cy="7772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9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624" y="78"/>
      </p:cViewPr>
      <p:guideLst>
        <p:guide orient="horz" pos="2880"/>
        <p:guide pos="29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3987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36320" y="2409447"/>
            <a:ext cx="117449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72642" y="4352546"/>
            <a:ext cx="967231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90880" y="1787654"/>
            <a:ext cx="60106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116063" y="1787654"/>
            <a:ext cx="60106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0882" y="310898"/>
            <a:ext cx="124358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0882" y="1787654"/>
            <a:ext cx="124358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697986" y="7228334"/>
            <a:ext cx="442163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90880" y="7228334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948672" y="7228334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6444"/>
            <a:ext cx="13817600" cy="78088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626"/>
            <a:ext cx="13817600" cy="77657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2800" y="457200"/>
            <a:ext cx="12192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690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0</Words>
  <Application>Microsoft Office PowerPoint</Application>
  <PresentationFormat>Custom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King Charles</cp:lastModifiedBy>
  <cp:revision>2</cp:revision>
  <dcterms:created xsi:type="dcterms:W3CDTF">2024-04-26T09:09:13Z</dcterms:created>
  <dcterms:modified xsi:type="dcterms:W3CDTF">2024-04-26T07:16:49Z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2024-04-26T00:00:00Z</vt:filetime>
  </property>
  <property fmtid="{D5CDD505-2E9C-101B-9397-08002B2CF9AE}" pid="3" name="LastSaved">
    <vt:filetime>2024-04-26T00:00:00Z</vt:filetime>
  </property>
</Properties>
</file>