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3817600" cy="7772400"/>
  <p:notesSz cx="10058400" cy="7772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9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624" y="78"/>
      </p:cViewPr>
      <p:guideLst>
        <p:guide orient="horz" pos="2880"/>
        <p:guide pos="29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4386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36320" y="2409445"/>
            <a:ext cx="117449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72641" y="4352544"/>
            <a:ext cx="967231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90880" y="1787652"/>
            <a:ext cx="60106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116063" y="1787652"/>
            <a:ext cx="60106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0881" y="310896"/>
            <a:ext cx="124358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90881" y="1787652"/>
            <a:ext cx="124358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697985" y="7228332"/>
            <a:ext cx="442163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90880" y="7228332"/>
            <a:ext cx="31780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948672" y="7228332"/>
            <a:ext cx="31780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28056">
        <a:defRPr>
          <a:latin typeface="+mn-lt"/>
          <a:ea typeface="+mn-ea"/>
          <a:cs typeface="+mn-cs"/>
        </a:defRPr>
      </a:lvl2pPr>
      <a:lvl3pPr marL="1256111">
        <a:defRPr>
          <a:latin typeface="+mn-lt"/>
          <a:ea typeface="+mn-ea"/>
          <a:cs typeface="+mn-cs"/>
        </a:defRPr>
      </a:lvl3pPr>
      <a:lvl4pPr marL="1884167">
        <a:defRPr>
          <a:latin typeface="+mn-lt"/>
          <a:ea typeface="+mn-ea"/>
          <a:cs typeface="+mn-cs"/>
        </a:defRPr>
      </a:lvl4pPr>
      <a:lvl5pPr marL="2512223">
        <a:defRPr>
          <a:latin typeface="+mn-lt"/>
          <a:ea typeface="+mn-ea"/>
          <a:cs typeface="+mn-cs"/>
        </a:defRPr>
      </a:lvl5pPr>
      <a:lvl6pPr marL="3140278">
        <a:defRPr>
          <a:latin typeface="+mn-lt"/>
          <a:ea typeface="+mn-ea"/>
          <a:cs typeface="+mn-cs"/>
        </a:defRPr>
      </a:lvl6pPr>
      <a:lvl7pPr marL="3768334">
        <a:defRPr>
          <a:latin typeface="+mn-lt"/>
          <a:ea typeface="+mn-ea"/>
          <a:cs typeface="+mn-cs"/>
        </a:defRPr>
      </a:lvl7pPr>
      <a:lvl8pPr marL="4396389">
        <a:defRPr>
          <a:latin typeface="+mn-lt"/>
          <a:ea typeface="+mn-ea"/>
          <a:cs typeface="+mn-cs"/>
        </a:defRPr>
      </a:lvl8pPr>
      <a:lvl9pPr marL="502444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28056">
        <a:defRPr>
          <a:latin typeface="+mn-lt"/>
          <a:ea typeface="+mn-ea"/>
          <a:cs typeface="+mn-cs"/>
        </a:defRPr>
      </a:lvl2pPr>
      <a:lvl3pPr marL="1256111">
        <a:defRPr>
          <a:latin typeface="+mn-lt"/>
          <a:ea typeface="+mn-ea"/>
          <a:cs typeface="+mn-cs"/>
        </a:defRPr>
      </a:lvl3pPr>
      <a:lvl4pPr marL="1884167">
        <a:defRPr>
          <a:latin typeface="+mn-lt"/>
          <a:ea typeface="+mn-ea"/>
          <a:cs typeface="+mn-cs"/>
        </a:defRPr>
      </a:lvl4pPr>
      <a:lvl5pPr marL="2512223">
        <a:defRPr>
          <a:latin typeface="+mn-lt"/>
          <a:ea typeface="+mn-ea"/>
          <a:cs typeface="+mn-cs"/>
        </a:defRPr>
      </a:lvl5pPr>
      <a:lvl6pPr marL="3140278">
        <a:defRPr>
          <a:latin typeface="+mn-lt"/>
          <a:ea typeface="+mn-ea"/>
          <a:cs typeface="+mn-cs"/>
        </a:defRPr>
      </a:lvl6pPr>
      <a:lvl7pPr marL="3768334">
        <a:defRPr>
          <a:latin typeface="+mn-lt"/>
          <a:ea typeface="+mn-ea"/>
          <a:cs typeface="+mn-cs"/>
        </a:defRPr>
      </a:lvl7pPr>
      <a:lvl8pPr marL="4396389">
        <a:defRPr>
          <a:latin typeface="+mn-lt"/>
          <a:ea typeface="+mn-ea"/>
          <a:cs typeface="+mn-cs"/>
        </a:defRPr>
      </a:lvl8pPr>
      <a:lvl9pPr marL="5024445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  <p:sp>
        <p:nvSpPr>
          <p:cNvPr id="3" name="TextBox 2"/>
          <p:cNvSpPr txBox="1"/>
          <p:nvPr/>
        </p:nvSpPr>
        <p:spPr>
          <a:xfrm>
            <a:off x="127000" y="7162800"/>
            <a:ext cx="4090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ritannic Bold" panose="020B0903060703020204" pitchFamily="34" charset="0"/>
              </a:rPr>
              <a:t>www.ChristianSlaveTamil.in</a:t>
            </a:r>
            <a:endParaRPr lang="en-IN" sz="2400" dirty="0">
              <a:latin typeface="Britannic Bold" panose="020B0903060703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  <p:sp>
        <p:nvSpPr>
          <p:cNvPr id="3" name="TextBox 2"/>
          <p:cNvSpPr txBox="1"/>
          <p:nvPr/>
        </p:nvSpPr>
        <p:spPr>
          <a:xfrm>
            <a:off x="127000" y="7162800"/>
            <a:ext cx="4090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ritannic Bold" panose="020B0903060703020204" pitchFamily="34" charset="0"/>
              </a:rPr>
              <a:t>www.ChristianSlaveTamil.in</a:t>
            </a:r>
            <a:endParaRPr lang="en-IN" sz="2400" dirty="0">
              <a:latin typeface="Britannic Bold" panose="020B0903060703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  <p:sp>
        <p:nvSpPr>
          <p:cNvPr id="3" name="TextBox 2"/>
          <p:cNvSpPr txBox="1"/>
          <p:nvPr/>
        </p:nvSpPr>
        <p:spPr>
          <a:xfrm>
            <a:off x="127000" y="7239000"/>
            <a:ext cx="4090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ritannic Bold" panose="020B0903060703020204" pitchFamily="34" charset="0"/>
              </a:rPr>
              <a:t>www.ChristianSlaveTamil.in</a:t>
            </a:r>
            <a:endParaRPr lang="en-IN" sz="2400" dirty="0">
              <a:latin typeface="Britannic Bold" panose="020B0903060703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3</Words>
  <Application>Microsoft Office PowerPoint</Application>
  <PresentationFormat>Custom</PresentationFormat>
  <Paragraphs>3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Britannic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King Charles</cp:lastModifiedBy>
  <cp:revision>2</cp:revision>
  <dcterms:created xsi:type="dcterms:W3CDTF">2024-03-24T10:33:58Z</dcterms:created>
  <dcterms:modified xsi:type="dcterms:W3CDTF">2024-03-24T09:30:25Z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2024-03-24T00:00:00Z</vt:filetime>
  </property>
  <property fmtid="{D5CDD505-2E9C-101B-9397-08002B2CF9AE}" pid="3" name="LastSaved">
    <vt:filetime>2024-03-24T00:00:00Z</vt:filetime>
  </property>
</Properties>
</file>