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817600" cy="7772400"/>
  <p:notesSz cx="10058400" cy="7772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1062" y="714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095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51"/>
            <a:ext cx="117449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4" y="4352550"/>
            <a:ext cx="96723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8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3" y="1787658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884" y="310902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0884" y="1787658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8" y="7228338"/>
            <a:ext cx="44216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8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8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78">
        <a:defRPr>
          <a:latin typeface="+mn-lt"/>
          <a:ea typeface="+mn-ea"/>
          <a:cs typeface="+mn-cs"/>
        </a:defRPr>
      </a:lvl2pPr>
      <a:lvl3pPr marL="914356">
        <a:defRPr>
          <a:latin typeface="+mn-lt"/>
          <a:ea typeface="+mn-ea"/>
          <a:cs typeface="+mn-cs"/>
        </a:defRPr>
      </a:lvl3pPr>
      <a:lvl4pPr marL="1371532">
        <a:defRPr>
          <a:latin typeface="+mn-lt"/>
          <a:ea typeface="+mn-ea"/>
          <a:cs typeface="+mn-cs"/>
        </a:defRPr>
      </a:lvl4pPr>
      <a:lvl5pPr marL="1828709">
        <a:defRPr>
          <a:latin typeface="+mn-lt"/>
          <a:ea typeface="+mn-ea"/>
          <a:cs typeface="+mn-cs"/>
        </a:defRPr>
      </a:lvl5pPr>
      <a:lvl6pPr marL="2285886">
        <a:defRPr>
          <a:latin typeface="+mn-lt"/>
          <a:ea typeface="+mn-ea"/>
          <a:cs typeface="+mn-cs"/>
        </a:defRPr>
      </a:lvl6pPr>
      <a:lvl7pPr marL="2743063">
        <a:defRPr>
          <a:latin typeface="+mn-lt"/>
          <a:ea typeface="+mn-ea"/>
          <a:cs typeface="+mn-cs"/>
        </a:defRPr>
      </a:lvl7pPr>
      <a:lvl8pPr marL="3200240">
        <a:defRPr>
          <a:latin typeface="+mn-lt"/>
          <a:ea typeface="+mn-ea"/>
          <a:cs typeface="+mn-cs"/>
        </a:defRPr>
      </a:lvl8pPr>
      <a:lvl9pPr marL="36574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78">
        <a:defRPr>
          <a:latin typeface="+mn-lt"/>
          <a:ea typeface="+mn-ea"/>
          <a:cs typeface="+mn-cs"/>
        </a:defRPr>
      </a:lvl2pPr>
      <a:lvl3pPr marL="914356">
        <a:defRPr>
          <a:latin typeface="+mn-lt"/>
          <a:ea typeface="+mn-ea"/>
          <a:cs typeface="+mn-cs"/>
        </a:defRPr>
      </a:lvl3pPr>
      <a:lvl4pPr marL="1371532">
        <a:defRPr>
          <a:latin typeface="+mn-lt"/>
          <a:ea typeface="+mn-ea"/>
          <a:cs typeface="+mn-cs"/>
        </a:defRPr>
      </a:lvl4pPr>
      <a:lvl5pPr marL="1828709">
        <a:defRPr>
          <a:latin typeface="+mn-lt"/>
          <a:ea typeface="+mn-ea"/>
          <a:cs typeface="+mn-cs"/>
        </a:defRPr>
      </a:lvl5pPr>
      <a:lvl6pPr marL="2285886">
        <a:defRPr>
          <a:latin typeface="+mn-lt"/>
          <a:ea typeface="+mn-ea"/>
          <a:cs typeface="+mn-cs"/>
        </a:defRPr>
      </a:lvl6pPr>
      <a:lvl7pPr marL="2743063">
        <a:defRPr>
          <a:latin typeface="+mn-lt"/>
          <a:ea typeface="+mn-ea"/>
          <a:cs typeface="+mn-cs"/>
        </a:defRPr>
      </a:lvl7pPr>
      <a:lvl8pPr marL="3200240">
        <a:defRPr>
          <a:latin typeface="+mn-lt"/>
          <a:ea typeface="+mn-ea"/>
          <a:cs typeface="+mn-cs"/>
        </a:defRPr>
      </a:lvl8pPr>
      <a:lvl9pPr marL="36574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919200" cy="815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0</Words>
  <Application>Microsoft Office PowerPoint</Application>
  <PresentationFormat>Custom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King Charles</cp:lastModifiedBy>
  <cp:revision>3</cp:revision>
  <dcterms:created xsi:type="dcterms:W3CDTF">2024-01-01T17:18:05Z</dcterms:created>
  <dcterms:modified xsi:type="dcterms:W3CDTF">2024-01-01T17:29:43Z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2024-01-01T00:00:00Z</vt:filetime>
  </property>
  <property fmtid="{D5CDD505-2E9C-101B-9397-08002B2CF9AE}" pid="3" name="LastSaved">
    <vt:filetime>2024-01-01T00:00:00Z</vt:filetime>
  </property>
</Properties>
</file>