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3817600" cy="7772400"/>
  <p:notesSz cx="10058400" cy="77724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96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6" d="100"/>
          <a:sy n="96" d="100"/>
        </p:scale>
        <p:origin x="624" y="78"/>
      </p:cViewPr>
      <p:guideLst>
        <p:guide orient="horz" pos="2880"/>
        <p:guide pos="296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57183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36320" y="2409445"/>
            <a:ext cx="117449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072641" y="4352544"/>
            <a:ext cx="967231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90880" y="1787652"/>
            <a:ext cx="601065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116063" y="1787652"/>
            <a:ext cx="601065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1/31/2024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1/31/2024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1/31/2024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90881" y="310896"/>
            <a:ext cx="1243583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90881" y="1787652"/>
            <a:ext cx="1243583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697985" y="7228332"/>
            <a:ext cx="442163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90880" y="7228332"/>
            <a:ext cx="317804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948672" y="7228332"/>
            <a:ext cx="317804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3817600" cy="7772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3817600" cy="7772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3817600" cy="7772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3817600" cy="775583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3817600" cy="7772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3817600" cy="7772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3812078" cy="7772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0</Words>
  <Application>Microsoft Office PowerPoint</Application>
  <PresentationFormat>Custom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Online2PDF.com</dc:creator>
  <cp:lastModifiedBy>King Charles</cp:lastModifiedBy>
  <cp:revision>2</cp:revision>
  <dcterms:created xsi:type="dcterms:W3CDTF">2024-01-31T15:22:53Z</dcterms:created>
  <dcterms:modified xsi:type="dcterms:W3CDTF">2024-01-31T14:26:21Z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2024-01-31T00:00:00Z</vt:filetime>
  </property>
  <property fmtid="{D5CDD505-2E9C-101B-9397-08002B2CF9AE}" pid="3" name="LastSaved">
    <vt:filetime>2024-01-31T00:00:00Z</vt:filetime>
  </property>
</Properties>
</file>