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3817600" cy="7772400"/>
  <p:notesSz cx="10058400" cy="7772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624" y="78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2722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6320" y="2409445"/>
            <a:ext cx="117449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2641" y="4352544"/>
            <a:ext cx="96723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0880" y="1787652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16063" y="1787652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881" y="310896"/>
            <a:ext cx="12435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0881" y="1787652"/>
            <a:ext cx="12435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97985" y="7228332"/>
            <a:ext cx="44216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90880" y="7228332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48672" y="7228332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28056">
        <a:defRPr>
          <a:latin typeface="+mn-lt"/>
          <a:ea typeface="+mn-ea"/>
          <a:cs typeface="+mn-cs"/>
        </a:defRPr>
      </a:lvl2pPr>
      <a:lvl3pPr marL="1256111">
        <a:defRPr>
          <a:latin typeface="+mn-lt"/>
          <a:ea typeface="+mn-ea"/>
          <a:cs typeface="+mn-cs"/>
        </a:defRPr>
      </a:lvl3pPr>
      <a:lvl4pPr marL="1884167">
        <a:defRPr>
          <a:latin typeface="+mn-lt"/>
          <a:ea typeface="+mn-ea"/>
          <a:cs typeface="+mn-cs"/>
        </a:defRPr>
      </a:lvl4pPr>
      <a:lvl5pPr marL="2512223">
        <a:defRPr>
          <a:latin typeface="+mn-lt"/>
          <a:ea typeface="+mn-ea"/>
          <a:cs typeface="+mn-cs"/>
        </a:defRPr>
      </a:lvl5pPr>
      <a:lvl6pPr marL="3140278">
        <a:defRPr>
          <a:latin typeface="+mn-lt"/>
          <a:ea typeface="+mn-ea"/>
          <a:cs typeface="+mn-cs"/>
        </a:defRPr>
      </a:lvl6pPr>
      <a:lvl7pPr marL="3768334">
        <a:defRPr>
          <a:latin typeface="+mn-lt"/>
          <a:ea typeface="+mn-ea"/>
          <a:cs typeface="+mn-cs"/>
        </a:defRPr>
      </a:lvl7pPr>
      <a:lvl8pPr marL="4396389">
        <a:defRPr>
          <a:latin typeface="+mn-lt"/>
          <a:ea typeface="+mn-ea"/>
          <a:cs typeface="+mn-cs"/>
        </a:defRPr>
      </a:lvl8pPr>
      <a:lvl9pPr marL="502444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28056">
        <a:defRPr>
          <a:latin typeface="+mn-lt"/>
          <a:ea typeface="+mn-ea"/>
          <a:cs typeface="+mn-cs"/>
        </a:defRPr>
      </a:lvl2pPr>
      <a:lvl3pPr marL="1256111">
        <a:defRPr>
          <a:latin typeface="+mn-lt"/>
          <a:ea typeface="+mn-ea"/>
          <a:cs typeface="+mn-cs"/>
        </a:defRPr>
      </a:lvl3pPr>
      <a:lvl4pPr marL="1884167">
        <a:defRPr>
          <a:latin typeface="+mn-lt"/>
          <a:ea typeface="+mn-ea"/>
          <a:cs typeface="+mn-cs"/>
        </a:defRPr>
      </a:lvl4pPr>
      <a:lvl5pPr marL="2512223">
        <a:defRPr>
          <a:latin typeface="+mn-lt"/>
          <a:ea typeface="+mn-ea"/>
          <a:cs typeface="+mn-cs"/>
        </a:defRPr>
      </a:lvl5pPr>
      <a:lvl6pPr marL="3140278">
        <a:defRPr>
          <a:latin typeface="+mn-lt"/>
          <a:ea typeface="+mn-ea"/>
          <a:cs typeface="+mn-cs"/>
        </a:defRPr>
      </a:lvl6pPr>
      <a:lvl7pPr marL="3768334">
        <a:defRPr>
          <a:latin typeface="+mn-lt"/>
          <a:ea typeface="+mn-ea"/>
          <a:cs typeface="+mn-cs"/>
        </a:defRPr>
      </a:lvl7pPr>
      <a:lvl8pPr marL="4396389">
        <a:defRPr>
          <a:latin typeface="+mn-lt"/>
          <a:ea typeface="+mn-ea"/>
          <a:cs typeface="+mn-cs"/>
        </a:defRPr>
      </a:lvl8pPr>
      <a:lvl9pPr marL="502444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22017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3192"/>
            <a:ext cx="13817600" cy="7795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73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0</Words>
  <Application>Microsoft Office PowerPoint</Application>
  <PresentationFormat>Custom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King Charles</cp:lastModifiedBy>
  <cp:revision>2</cp:revision>
  <dcterms:created xsi:type="dcterms:W3CDTF">2024-01-13T16:35:30Z</dcterms:created>
  <dcterms:modified xsi:type="dcterms:W3CDTF">2024-01-13T15:41:08Z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2024-01-13T00:00:00Z</vt:filetime>
  </property>
  <property fmtid="{D5CDD505-2E9C-101B-9397-08002B2CF9AE}" pid="3" name="LastSaved">
    <vt:filetime>2024-01-13T00:00:00Z</vt:filetime>
  </property>
</Properties>
</file>