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38176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624" y="51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6320" y="2409446"/>
            <a:ext cx="117449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0" y="4352546"/>
            <a:ext cx="96723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4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4" y="1787654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880" y="310898"/>
            <a:ext cx="124358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0880" y="1787654"/>
            <a:ext cx="124358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97984" y="7228334"/>
            <a:ext cx="44216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4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4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0623" y="1139952"/>
            <a:ext cx="10972800" cy="58033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4175" y="457200"/>
            <a:ext cx="1185062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4175" y="457200"/>
            <a:ext cx="1185062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5407" y="457200"/>
            <a:ext cx="1189939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9248" y="457200"/>
            <a:ext cx="116555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0480" y="457200"/>
            <a:ext cx="1170432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0</Words>
  <Application>Microsoft Office PowerPoint</Application>
  <PresentationFormat>Custom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Online2PDF.com</dc:creator>
  <cp:lastModifiedBy>King Charles</cp:lastModifiedBy>
  <cp:revision>2</cp:revision>
  <dcterms:created xsi:type="dcterms:W3CDTF">2026-05-01T05:49:20Z</dcterms:created>
  <dcterms:modified xsi:type="dcterms:W3CDTF">2026-05-01T05:51:05Z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2026-05-01T00:00:00Z</vt:filetime>
  </property>
  <property fmtid="{D5CDD505-2E9C-101B-9397-08002B2CF9AE}" pid="3" name="LastSaved">
    <vt:filetime>2026-05-01T00:00:00Z</vt:filetime>
  </property>
</Properties>
</file>