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01" r:id="rId4"/>
  </p:sldMasterIdLst>
  <p:notesMasterIdLst>
    <p:notesMasterId r:id="rId14"/>
  </p:notesMasterIdLst>
  <p:handoutMasterIdLst>
    <p:handoutMasterId r:id="rId15"/>
  </p:handoutMasterIdLst>
  <p:sldIdLst>
    <p:sldId id="274" r:id="rId5"/>
    <p:sldId id="278" r:id="rId6"/>
    <p:sldId id="276" r:id="rId7"/>
    <p:sldId id="277" r:id="rId8"/>
    <p:sldId id="273" r:id="rId9"/>
    <p:sldId id="275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35" autoAdjust="0"/>
  </p:normalViewPr>
  <p:slideViewPr>
    <p:cSldViewPr snapToGrid="0" snapToObjects="1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2592" y="-8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73E014-A6AA-472C-8E12-1D9B2DEC57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A60B8-51CB-4CEB-8F1F-B3D7B7F00C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2B26F-7429-404A-9C5E-0E429E02A42E}" type="datetimeFigureOut">
              <a:rPr lang="en-US" smtClean="0"/>
              <a:t>15-Mar-22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884C44-A5E4-4BDA-B29B-03462F0688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CB09A-41E4-4E88-82E6-007D8262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AED79-B44F-46F7-9A9D-EC94587FA3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31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A0E3A-0C98-4EA0-AAC9-F2996360A904}" type="datetimeFigureOut">
              <a:rPr lang="en-US" smtClean="0"/>
              <a:t>15-Mar-22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AE1FE-786B-4B83-86A4-F53D629261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9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08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20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536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7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903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61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16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524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6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8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2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19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7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9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6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5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5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527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12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7169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84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6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15-Mar-22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7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நான் உனக்கு </a:t>
            </a:r>
            <a:r>
              <a:rPr lang="ta-IN" sz="4400" b="1" dirty="0" smtClean="0"/>
              <a:t>துணை</a:t>
            </a:r>
            <a:endParaRPr lang="en-US" sz="4400" b="1" dirty="0" smtClean="0"/>
          </a:p>
          <a:p>
            <a:pPr algn="ctr">
              <a:lnSpc>
                <a:spcPct val="150000"/>
              </a:lnSpc>
            </a:pPr>
            <a:r>
              <a:rPr lang="ta-IN" sz="4400" b="1" dirty="0" smtClean="0"/>
              <a:t>நிற்கிறேன்</a:t>
            </a:r>
            <a:r>
              <a:rPr lang="ta-IN" sz="4400" b="1" dirty="0"/>
              <a:t/>
            </a:r>
            <a:br>
              <a:rPr lang="ta-IN" sz="4400" b="1" dirty="0"/>
            </a:br>
            <a:r>
              <a:rPr lang="ta-IN" sz="4400" b="1" dirty="0"/>
              <a:t>என்றவரே ஸ்தோத்திரம்</a:t>
            </a:r>
            <a:br>
              <a:rPr lang="ta-IN" sz="4400" b="1" dirty="0"/>
            </a:b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வலக்கரம் பிடித்து துணையாய் நிற்பவரே</a:t>
            </a:r>
            <a:br>
              <a:rPr lang="ta-IN" sz="4400" b="1" dirty="0"/>
            </a:br>
            <a:r>
              <a:rPr lang="ta-IN" sz="4400" b="1" dirty="0"/>
              <a:t>வல்ல தேவனே 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2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பாவத்தை </a:t>
            </a:r>
            <a:r>
              <a:rPr lang="en-US" sz="4400" b="1" dirty="0" smtClean="0"/>
              <a:t> </a:t>
            </a:r>
            <a:r>
              <a:rPr lang="ta-IN" sz="4400" b="1" dirty="0" smtClean="0"/>
              <a:t>ஜெயிக்க </a:t>
            </a:r>
            <a:r>
              <a:rPr lang="en-US" sz="4400" b="1" dirty="0" smtClean="0"/>
              <a:t> </a:t>
            </a:r>
            <a:r>
              <a:rPr lang="ta-IN" sz="4400" b="1" dirty="0" smtClean="0"/>
              <a:t>பரிசுத்தமாய்</a:t>
            </a:r>
            <a:r>
              <a:rPr lang="ta-IN" sz="4400" b="1" dirty="0"/>
              <a:t/>
            </a:r>
            <a:br>
              <a:rPr lang="ta-IN" sz="4400" b="1" dirty="0"/>
            </a:br>
            <a:r>
              <a:rPr lang="ta-IN" sz="4400" b="1" dirty="0"/>
              <a:t>வாழ </a:t>
            </a:r>
            <a:r>
              <a:rPr lang="en-US" sz="4400" b="1" dirty="0" smtClean="0"/>
              <a:t> </a:t>
            </a:r>
            <a:r>
              <a:rPr lang="ta-IN" sz="4400" b="1" dirty="0" smtClean="0"/>
              <a:t>துணை</a:t>
            </a:r>
            <a:r>
              <a:rPr lang="en-US" sz="4400" b="1" dirty="0" smtClean="0"/>
              <a:t> </a:t>
            </a:r>
            <a:r>
              <a:rPr lang="ta-IN" sz="4400" b="1" dirty="0" smtClean="0"/>
              <a:t> </a:t>
            </a:r>
            <a:r>
              <a:rPr lang="ta-IN" sz="4400" b="1" dirty="0"/>
              <a:t>நிற்பவரே </a:t>
            </a:r>
            <a:r>
              <a:rPr lang="ta-IN" sz="4400" b="1" dirty="0" smtClean="0"/>
              <a:t>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4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chart graphic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44931" y="1672683"/>
          <a:ext cx="7599960" cy="47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இரத்தத்தால் </a:t>
            </a:r>
            <a:r>
              <a:rPr lang="en-US" sz="4400" b="1" dirty="0"/>
              <a:t> </a:t>
            </a:r>
            <a:r>
              <a:rPr lang="ta-IN" sz="4400" b="1" dirty="0"/>
              <a:t>கழுவி </a:t>
            </a:r>
            <a:r>
              <a:rPr lang="en-US" sz="4400" b="1" dirty="0"/>
              <a:t> </a:t>
            </a:r>
            <a:r>
              <a:rPr lang="ta-IN" sz="4400" b="1" dirty="0"/>
              <a:t>ஆவியினால் நிரப்பி</a:t>
            </a:r>
            <a:br>
              <a:rPr lang="ta-IN" sz="4400" b="1" dirty="0"/>
            </a:br>
            <a:r>
              <a:rPr lang="ta-IN" sz="4400" b="1" dirty="0"/>
              <a:t>அரவணைத்தவரே</a:t>
            </a:r>
            <a:r>
              <a:rPr lang="en-US" sz="4400" b="1" dirty="0"/>
              <a:t> </a:t>
            </a:r>
            <a:r>
              <a:rPr lang="ta-IN" sz="4400" b="1" dirty="0"/>
              <a:t> 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2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chart graphic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44931" y="1672683"/>
          <a:ext cx="7599960" cy="47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பாடுகள் ஜெயிக்க மகிழ்ச்சியாய் நான்</a:t>
            </a:r>
            <a:br>
              <a:rPr lang="ta-IN" sz="4400" b="1" dirty="0"/>
            </a:br>
            <a:r>
              <a:rPr lang="ta-IN" sz="4400" b="1" dirty="0"/>
              <a:t>வாழ துணை நிற்பவரே </a:t>
            </a:r>
            <a:r>
              <a:rPr lang="ta-IN" sz="4400" b="1" dirty="0" smtClean="0"/>
              <a:t>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67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chart graphic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44931" y="1672683"/>
          <a:ext cx="7599960" cy="47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 smtClean="0"/>
              <a:t>வார்த்தையால் </a:t>
            </a:r>
            <a:r>
              <a:rPr lang="ta-IN" sz="4400" b="1" dirty="0"/>
              <a:t>தேற்றி வல்லமையால்</a:t>
            </a:r>
            <a:br>
              <a:rPr lang="ta-IN" sz="4400" b="1" dirty="0"/>
            </a:br>
            <a:r>
              <a:rPr lang="ta-IN" sz="4400" b="1" dirty="0"/>
              <a:t>நிரப்பி நடத்துபவரே என்றும் 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9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chart graphic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44931" y="1672683"/>
          <a:ext cx="7599960" cy="47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/>
              <a:t>சாத்தானை ஜெயிக்க வெற்றியாய் என்றும்</a:t>
            </a:r>
            <a:br>
              <a:rPr lang="ta-IN" sz="4400" b="1" dirty="0"/>
            </a:br>
            <a:r>
              <a:rPr lang="ta-IN" sz="4400" b="1" dirty="0"/>
              <a:t>வாழ துணை நிற்பவரே </a:t>
            </a:r>
            <a:r>
              <a:rPr lang="ta-IN" sz="4400" b="1" dirty="0" smtClean="0"/>
              <a:t>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4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chart graphic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44931" y="1672683"/>
          <a:ext cx="7599960" cy="47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 txBox="1">
            <a:spLocks/>
          </p:cNvSpPr>
          <p:nvPr/>
        </p:nvSpPr>
        <p:spPr>
          <a:xfrm>
            <a:off x="320291" y="326981"/>
            <a:ext cx="11551417" cy="623083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ta-IN" sz="4400" b="1" dirty="0" smtClean="0"/>
              <a:t>அன்பினால் </a:t>
            </a:r>
            <a:r>
              <a:rPr lang="ta-IN" sz="4400" b="1" dirty="0"/>
              <a:t>அணைத்து அபிஷேகத்தால்</a:t>
            </a:r>
            <a:br>
              <a:rPr lang="ta-IN" sz="4400" b="1" dirty="0"/>
            </a:br>
            <a:r>
              <a:rPr lang="ta-IN" sz="4400" b="1" dirty="0"/>
              <a:t>நிரப்பி ஆதரிப்பவரே என்றும் ஸ்தோத்திரம்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01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812" y="2108127"/>
            <a:ext cx="4800365" cy="1506765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D75439-C766-134A-A0D0-BE002D8B0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2177" y="3837867"/>
            <a:ext cx="8915399" cy="47860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Christianslavetamil.in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1FE0-E525-44F5-B24B-E8E5757CF5F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6428C60-BADF-461E-ACB1-6AC412BA55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7010E9-D0D4-4763-90A3-DBAE37445A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77</Words>
  <Application>Microsoft Office PowerPoint</Application>
  <PresentationFormat>Widescreen</PresentationFormat>
  <Paragraphs>20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Century Gothic</vt:lpstr>
      <vt:lpstr>Latha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2022-03-15T15:49:06Z</dcterms:created>
  <dcterms:modified xsi:type="dcterms:W3CDTF">2022-03-15T16:15:09Z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