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0"/>
  </p:notesMasterIdLst>
  <p:sldIdLst>
    <p:sldId id="256" r:id="rId2"/>
    <p:sldId id="300" r:id="rId3"/>
    <p:sldId id="258" r:id="rId4"/>
    <p:sldId id="296" r:id="rId5"/>
    <p:sldId id="257" r:id="rId6"/>
    <p:sldId id="297" r:id="rId7"/>
    <p:sldId id="298" r:id="rId8"/>
    <p:sldId id="299" r:id="rId9"/>
  </p:sldIdLst>
  <p:sldSz cx="9144000" cy="5143500" type="screen16x9"/>
  <p:notesSz cx="6858000" cy="9144000"/>
  <p:embeddedFontLst>
    <p:embeddedFont>
      <p:font typeface="Quattrocento Sans" panose="020B0604020202020204" charset="0"/>
      <p:regular r:id="rId11"/>
      <p:bold r:id="rId12"/>
      <p:italic r:id="rId13"/>
      <p:boldItalic r:id="rId14"/>
    </p:embeddedFont>
    <p:embeddedFont>
      <p:font typeface="Lora" panose="020B0604020202020204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A5B2040-0373-4AB5-8C16-54180E59C3D7}">
  <a:tblStyle styleId="{DA5B2040-0373-4AB5-8C16-54180E59C3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D83C8C0-4F54-423C-8FE9-BE38F65F230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7373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7321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4044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4514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6880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6025" y="3676512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/>
          <p:nvPr/>
        </p:nvSpPr>
        <p:spPr>
          <a:xfrm>
            <a:off x="1117950" y="3393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1381250" y="1618700"/>
            <a:ext cx="3425400" cy="32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5012916" y="1618700"/>
            <a:ext cx="3425400" cy="32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cxnSp>
        <p:nvCxnSpPr>
          <p:cNvPr id="37" name="Google Shape;37;p6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" name="Google Shape;38;p6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9" name="Google Shape;39;p6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Char char="◉"/>
              <a:defRPr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○"/>
              <a:defRPr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■"/>
              <a:defRPr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●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●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381250" y="896549"/>
            <a:ext cx="68097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7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ctrTitle"/>
          </p:nvPr>
        </p:nvSpPr>
        <p:spPr>
          <a:xfrm>
            <a:off x="849484" y="220718"/>
            <a:ext cx="7390625" cy="38152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400" dirty="0"/>
              <a:t>Ennodirukum En </a:t>
            </a:r>
            <a:r>
              <a:rPr lang="en-US" sz="4400" dirty="0" smtClean="0"/>
              <a:t>Yesuvae </a:t>
            </a:r>
            <a:r>
              <a:rPr lang="ta-IN" sz="4400" dirty="0"/>
              <a:t>என்னோடிருக்கும் </a:t>
            </a:r>
            <a:r>
              <a:rPr lang="ta-IN" sz="4400" dirty="0" smtClean="0"/>
              <a:t>என்</a:t>
            </a:r>
            <a:r>
              <a:rPr lang="en-US" sz="4400" dirty="0" smtClean="0"/>
              <a:t> </a:t>
            </a:r>
            <a:r>
              <a:rPr lang="ta-IN" sz="4400" dirty="0"/>
              <a:t>இயேசுவே</a:t>
            </a:r>
          </a:p>
        </p:txBody>
      </p:sp>
      <p:sp>
        <p:nvSpPr>
          <p:cNvPr id="2" name="5-Point Star 1"/>
          <p:cNvSpPr/>
          <p:nvPr/>
        </p:nvSpPr>
        <p:spPr>
          <a:xfrm>
            <a:off x="1219199" y="3541985"/>
            <a:ext cx="346841" cy="26275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3986" y="4593020"/>
            <a:ext cx="2280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anose="02030602050306030303" pitchFamily="18" charset="0"/>
              </a:rPr>
              <a:t>www.christianslavetamil.in</a:t>
            </a:r>
            <a:endParaRPr lang="en-US" dirty="0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ctrTitle"/>
          </p:nvPr>
        </p:nvSpPr>
        <p:spPr>
          <a:xfrm>
            <a:off x="294289" y="325821"/>
            <a:ext cx="8576442" cy="417260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ta-IN" sz="4400" dirty="0" smtClean="0"/>
              <a:t>என்னோடிருக்கும்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ta-IN" sz="4400" dirty="0" smtClean="0"/>
              <a:t>என் </a:t>
            </a:r>
            <a:r>
              <a:rPr lang="en-US" sz="4400" dirty="0" smtClean="0"/>
              <a:t>  </a:t>
            </a:r>
            <a:r>
              <a:rPr lang="ta-IN" sz="4400" dirty="0" smtClean="0"/>
              <a:t>இயேசுவே</a:t>
            </a:r>
            <a:r>
              <a:rPr lang="ta-IN" sz="4400" dirty="0"/>
              <a:t/>
            </a:r>
            <a:br>
              <a:rPr lang="ta-IN" sz="4400" dirty="0"/>
            </a:br>
            <a:r>
              <a:rPr lang="ta-IN" sz="4400" dirty="0"/>
              <a:t>நான் </a:t>
            </a:r>
            <a:r>
              <a:rPr lang="en-US" sz="4400" dirty="0" smtClean="0"/>
              <a:t>  </a:t>
            </a:r>
            <a:r>
              <a:rPr lang="ta-IN" sz="4400" dirty="0" smtClean="0"/>
              <a:t>இன்னும் </a:t>
            </a:r>
            <a:r>
              <a:rPr lang="en-US" sz="4400" dirty="0" smtClean="0"/>
              <a:t>  </a:t>
            </a:r>
            <a:r>
              <a:rPr lang="ta-IN" sz="4400" dirty="0" smtClean="0"/>
              <a:t>சிறுகனுமே</a:t>
            </a:r>
            <a:r>
              <a:rPr lang="ta-IN" sz="4400" dirty="0"/>
              <a:t/>
            </a:r>
            <a:br>
              <a:rPr lang="ta-IN" sz="4400" dirty="0"/>
            </a:br>
            <a:r>
              <a:rPr lang="ta-IN" sz="4400" dirty="0"/>
              <a:t>நீர் </a:t>
            </a:r>
            <a:r>
              <a:rPr lang="en-US" sz="4400" dirty="0" smtClean="0"/>
              <a:t>  </a:t>
            </a:r>
            <a:r>
              <a:rPr lang="ta-IN" sz="4400" dirty="0" smtClean="0"/>
              <a:t>என்னில் </a:t>
            </a:r>
            <a:r>
              <a:rPr lang="en-US" sz="4400" dirty="0" smtClean="0"/>
              <a:t>  </a:t>
            </a:r>
            <a:r>
              <a:rPr lang="ta-IN" sz="4400" dirty="0" smtClean="0"/>
              <a:t>உயரணுமே</a:t>
            </a:r>
            <a:endParaRPr lang="ta-IN" sz="5400" dirty="0"/>
          </a:p>
        </p:txBody>
      </p:sp>
      <p:sp>
        <p:nvSpPr>
          <p:cNvPr id="2" name="5-Point Star 1"/>
          <p:cNvSpPr/>
          <p:nvPr/>
        </p:nvSpPr>
        <p:spPr>
          <a:xfrm>
            <a:off x="1219199" y="3541985"/>
            <a:ext cx="346841" cy="26275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3986" y="4593020"/>
            <a:ext cx="2280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anose="02030602050306030303" pitchFamily="18" charset="0"/>
              </a:rPr>
              <a:t>www.christianslavetamil.in</a:t>
            </a:r>
            <a:endParaRPr lang="en-US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64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>
            <a:spLocks noGrp="1"/>
          </p:cNvSpPr>
          <p:nvPr>
            <p:ph type="subTitle" idx="4294967295"/>
          </p:nvPr>
        </p:nvSpPr>
        <p:spPr>
          <a:xfrm>
            <a:off x="199697" y="1428750"/>
            <a:ext cx="8702564" cy="23227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50000"/>
              </a:lnSpc>
              <a:buNone/>
            </a:pPr>
            <a:r>
              <a:rPr lang="ta-IN" sz="4400" b="1" dirty="0"/>
              <a:t>பிதாவே </a:t>
            </a:r>
            <a:r>
              <a:rPr lang="en-US" sz="4400" b="1" dirty="0" smtClean="0"/>
              <a:t>  </a:t>
            </a:r>
            <a:r>
              <a:rPr lang="ta-IN" sz="4400" b="1" dirty="0" smtClean="0"/>
              <a:t>பிதாவே</a:t>
            </a:r>
            <a:r>
              <a:rPr lang="ta-IN" sz="4400" b="1" dirty="0"/>
              <a:t/>
            </a:r>
            <a:br>
              <a:rPr lang="ta-IN" sz="4400" b="1" dirty="0"/>
            </a:br>
            <a:r>
              <a:rPr lang="ta-IN" sz="4400" b="1" dirty="0"/>
              <a:t>நான் </a:t>
            </a:r>
            <a:r>
              <a:rPr lang="en-US" sz="4400" b="1" dirty="0" smtClean="0"/>
              <a:t>  </a:t>
            </a:r>
            <a:r>
              <a:rPr lang="ta-IN" sz="4400" b="1" dirty="0" smtClean="0"/>
              <a:t>உமக்காக </a:t>
            </a:r>
            <a:r>
              <a:rPr lang="en-US" sz="4400" b="1" dirty="0" smtClean="0"/>
              <a:t>  </a:t>
            </a:r>
            <a:r>
              <a:rPr lang="ta-IN" sz="4400" b="1" dirty="0" smtClean="0"/>
              <a:t>வாழனுமே</a:t>
            </a:r>
            <a:endParaRPr lang="en-US" sz="4400" b="1" dirty="0" smtClean="0"/>
          </a:p>
        </p:txBody>
      </p:sp>
      <p:cxnSp>
        <p:nvCxnSpPr>
          <p:cNvPr id="101" name="Google Shape;101;p14"/>
          <p:cNvCxnSpPr/>
          <p:nvPr/>
        </p:nvCxnSpPr>
        <p:spPr>
          <a:xfrm>
            <a:off x="6450" y="1428750"/>
            <a:ext cx="2397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4"/>
          <p:cNvCxnSpPr/>
          <p:nvPr/>
        </p:nvCxnSpPr>
        <p:spPr>
          <a:xfrm>
            <a:off x="4738400" y="1428750"/>
            <a:ext cx="44055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>
            <a:spLocks noGrp="1"/>
          </p:cNvSpPr>
          <p:nvPr>
            <p:ph type="subTitle" idx="4294967295"/>
          </p:nvPr>
        </p:nvSpPr>
        <p:spPr>
          <a:xfrm>
            <a:off x="220719" y="630621"/>
            <a:ext cx="8702564" cy="41192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50000"/>
              </a:lnSpc>
              <a:buNone/>
            </a:pPr>
            <a:r>
              <a:rPr lang="ta-IN" sz="3800" b="1" dirty="0" smtClean="0"/>
              <a:t>உம் </a:t>
            </a:r>
            <a:r>
              <a:rPr lang="en-US" sz="3800" b="1" dirty="0" smtClean="0"/>
              <a:t>  </a:t>
            </a:r>
            <a:r>
              <a:rPr lang="ta-IN" sz="3800" b="1" dirty="0" smtClean="0"/>
              <a:t>நாமம் </a:t>
            </a:r>
            <a:r>
              <a:rPr lang="en-US" sz="3800" b="1" dirty="0" smtClean="0"/>
              <a:t>  </a:t>
            </a:r>
            <a:r>
              <a:rPr lang="ta-IN" sz="3800" b="1" dirty="0" smtClean="0"/>
              <a:t>மகிமைக்காய்</a:t>
            </a:r>
            <a:endParaRPr lang="en-US" sz="3800" b="1" dirty="0" smtClean="0"/>
          </a:p>
          <a:p>
            <a:pPr marL="0" lvl="0" indent="0" algn="ctr">
              <a:lnSpc>
                <a:spcPct val="150000"/>
              </a:lnSpc>
              <a:buNone/>
            </a:pPr>
            <a:r>
              <a:rPr lang="ta-IN" sz="3800" b="1" dirty="0" smtClean="0"/>
              <a:t>பயன்படுத்தும்</a:t>
            </a:r>
            <a:r>
              <a:rPr lang="ta-IN" sz="3800" b="1" dirty="0"/>
              <a:t/>
            </a:r>
            <a:br>
              <a:rPr lang="ta-IN" sz="3800" b="1" dirty="0"/>
            </a:br>
            <a:r>
              <a:rPr lang="ta-IN" sz="3800" b="1" dirty="0"/>
              <a:t>என்னை </a:t>
            </a:r>
            <a:r>
              <a:rPr lang="en-US" sz="3800" b="1" dirty="0" smtClean="0"/>
              <a:t>  </a:t>
            </a:r>
            <a:r>
              <a:rPr lang="ta-IN" sz="3800" b="1" dirty="0" smtClean="0"/>
              <a:t>ஆட்கொண்டு</a:t>
            </a:r>
            <a:endParaRPr lang="en-US" sz="3800" b="1" dirty="0" smtClean="0"/>
          </a:p>
          <a:p>
            <a:pPr marL="0" lvl="0" indent="0" algn="ctr">
              <a:lnSpc>
                <a:spcPct val="150000"/>
              </a:lnSpc>
              <a:buNone/>
            </a:pPr>
            <a:r>
              <a:rPr lang="ta-IN" sz="3800" b="1" dirty="0" smtClean="0"/>
              <a:t>என்றும் </a:t>
            </a:r>
            <a:r>
              <a:rPr lang="en-US" sz="3800" b="1" dirty="0" smtClean="0"/>
              <a:t>  </a:t>
            </a:r>
            <a:r>
              <a:rPr lang="ta-IN" sz="3800" b="1" dirty="0" smtClean="0"/>
              <a:t>வழி </a:t>
            </a:r>
            <a:r>
              <a:rPr lang="ta-IN" sz="3800" b="1" dirty="0"/>
              <a:t>நடத்தும்</a:t>
            </a:r>
            <a:endParaRPr sz="3800" b="1" dirty="0"/>
          </a:p>
        </p:txBody>
      </p:sp>
      <p:cxnSp>
        <p:nvCxnSpPr>
          <p:cNvPr id="101" name="Google Shape;101;p14"/>
          <p:cNvCxnSpPr/>
          <p:nvPr/>
        </p:nvCxnSpPr>
        <p:spPr>
          <a:xfrm>
            <a:off x="6450" y="1428750"/>
            <a:ext cx="2397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4"/>
          <p:cNvCxnSpPr/>
          <p:nvPr/>
        </p:nvCxnSpPr>
        <p:spPr>
          <a:xfrm>
            <a:off x="4738400" y="1428750"/>
            <a:ext cx="44055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93986" y="4593020"/>
            <a:ext cx="2280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anose="02030602050306030303" pitchFamily="18" charset="0"/>
              </a:rPr>
              <a:t>www.christianslavetamil.in</a:t>
            </a:r>
            <a:endParaRPr lang="en-US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34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136033" y="273270"/>
            <a:ext cx="8681544" cy="427771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ta-IN" sz="4400" dirty="0"/>
              <a:t>எத்தனையோ </a:t>
            </a:r>
            <a:r>
              <a:rPr lang="en-US" sz="4400" dirty="0" smtClean="0"/>
              <a:t>  </a:t>
            </a:r>
            <a:r>
              <a:rPr lang="ta-IN" sz="4400" dirty="0" smtClean="0"/>
              <a:t>தருணங்கள்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ta-IN" sz="4400" dirty="0" smtClean="0"/>
              <a:t>என் </a:t>
            </a:r>
            <a:r>
              <a:rPr lang="en-US" sz="4400" dirty="0" smtClean="0"/>
              <a:t>  </a:t>
            </a:r>
            <a:r>
              <a:rPr lang="ta-IN" sz="4400" dirty="0" smtClean="0"/>
              <a:t>வாழ்வில் </a:t>
            </a:r>
            <a:r>
              <a:rPr lang="en-US" sz="4400" dirty="0" smtClean="0"/>
              <a:t>  </a:t>
            </a:r>
            <a:r>
              <a:rPr lang="ta-IN" sz="4400" dirty="0" smtClean="0"/>
              <a:t>தந்தீரே</a:t>
            </a:r>
            <a:r>
              <a:rPr lang="ta-IN" sz="4400" dirty="0"/>
              <a:t/>
            </a:r>
            <a:br>
              <a:rPr lang="ta-IN" sz="4400" dirty="0"/>
            </a:br>
            <a:r>
              <a:rPr lang="ta-IN" sz="4400" dirty="0"/>
              <a:t>அத்தனையும் </a:t>
            </a:r>
            <a:r>
              <a:rPr lang="en-US" sz="4400" dirty="0" smtClean="0"/>
              <a:t>  </a:t>
            </a:r>
            <a:r>
              <a:rPr lang="ta-IN" sz="4400" dirty="0" smtClean="0"/>
              <a:t>விட்டு </a:t>
            </a:r>
            <a:r>
              <a:rPr lang="en-US" sz="4400" dirty="0" smtClean="0"/>
              <a:t>  </a:t>
            </a:r>
            <a:r>
              <a:rPr lang="ta-IN" sz="4400" dirty="0" smtClean="0"/>
              <a:t>தூரம்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ta-IN" sz="4400" dirty="0" smtClean="0"/>
              <a:t>சென்றேனே</a:t>
            </a:r>
            <a:endParaRPr sz="4400" dirty="0"/>
          </a:p>
        </p:txBody>
      </p:sp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5" name="Google Shape;112;p15"/>
          <p:cNvSpPr txBox="1"/>
          <p:nvPr/>
        </p:nvSpPr>
        <p:spPr>
          <a:xfrm>
            <a:off x="755603" y="840696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231228" y="110896"/>
            <a:ext cx="8681544" cy="46389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ta-IN" sz="4400" dirty="0" smtClean="0"/>
              <a:t>நான் </a:t>
            </a:r>
            <a:r>
              <a:rPr lang="en-US" sz="4400" dirty="0" smtClean="0"/>
              <a:t>  </a:t>
            </a:r>
            <a:r>
              <a:rPr lang="ta-IN" sz="4400" dirty="0" smtClean="0"/>
              <a:t>விலகி </a:t>
            </a:r>
            <a:r>
              <a:rPr lang="en-US" sz="4400" dirty="0" smtClean="0"/>
              <a:t>  </a:t>
            </a:r>
            <a:r>
              <a:rPr lang="ta-IN" sz="4400" dirty="0" smtClean="0"/>
              <a:t>சென்றாலும்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ta-IN" sz="4400" dirty="0" smtClean="0"/>
              <a:t>என்னை </a:t>
            </a:r>
            <a:r>
              <a:rPr lang="en-US" sz="4400" dirty="0" smtClean="0"/>
              <a:t>  </a:t>
            </a:r>
            <a:r>
              <a:rPr lang="ta-IN" sz="4400" dirty="0" smtClean="0"/>
              <a:t>விட்டுக்கொடுக்காத</a:t>
            </a:r>
            <a:r>
              <a:rPr lang="ta-IN" sz="4400" dirty="0"/>
              <a:t/>
            </a:r>
            <a:br>
              <a:rPr lang="ta-IN" sz="4400" dirty="0"/>
            </a:br>
            <a:r>
              <a:rPr lang="ta-IN" sz="4400" dirty="0"/>
              <a:t>என் </a:t>
            </a:r>
            <a:r>
              <a:rPr lang="en-US" sz="4400" dirty="0" smtClean="0"/>
              <a:t>  </a:t>
            </a:r>
            <a:r>
              <a:rPr lang="ta-IN" sz="4400" dirty="0" smtClean="0"/>
              <a:t>அன்பே </a:t>
            </a:r>
            <a:r>
              <a:rPr lang="en-US" sz="4400" dirty="0" smtClean="0"/>
              <a:t>  </a:t>
            </a:r>
            <a:r>
              <a:rPr lang="ta-IN" sz="4400" dirty="0" smtClean="0"/>
              <a:t>இனியும் </a:t>
            </a:r>
            <a:r>
              <a:rPr lang="en-US" sz="4400" dirty="0" smtClean="0"/>
              <a:t>  </a:t>
            </a:r>
            <a:r>
              <a:rPr lang="ta-IN" sz="4400" dirty="0" smtClean="0"/>
              <a:t>உம்மை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ta-IN" sz="4400" dirty="0" smtClean="0"/>
              <a:t>விட்டு </a:t>
            </a:r>
            <a:r>
              <a:rPr lang="en-US" sz="4400" dirty="0" smtClean="0"/>
              <a:t>  </a:t>
            </a:r>
            <a:r>
              <a:rPr lang="ta-IN" sz="4400" dirty="0" smtClean="0"/>
              <a:t>எங்கே </a:t>
            </a:r>
            <a:r>
              <a:rPr lang="en-US" sz="4400" dirty="0" smtClean="0"/>
              <a:t>  </a:t>
            </a:r>
            <a:r>
              <a:rPr lang="ta-IN" sz="4400" dirty="0" smtClean="0"/>
              <a:t>செல்வேன்</a:t>
            </a:r>
            <a:endParaRPr sz="4400" dirty="0"/>
          </a:p>
        </p:txBody>
      </p:sp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4" name="Google Shape;112;p15"/>
          <p:cNvSpPr txBox="1"/>
          <p:nvPr/>
        </p:nvSpPr>
        <p:spPr>
          <a:xfrm>
            <a:off x="734582" y="882869"/>
            <a:ext cx="543900" cy="509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986" y="4593020"/>
            <a:ext cx="2280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anose="02030602050306030303" pitchFamily="18" charset="0"/>
              </a:rPr>
              <a:t>www.christianslavetamil.in</a:t>
            </a:r>
            <a:endParaRPr lang="en-US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89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231228" y="110896"/>
            <a:ext cx="8681544" cy="46389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ta-IN" sz="4400" dirty="0"/>
              <a:t>உன்னத </a:t>
            </a:r>
            <a:r>
              <a:rPr lang="en-US" sz="4400" dirty="0" smtClean="0"/>
              <a:t>  </a:t>
            </a:r>
            <a:r>
              <a:rPr lang="ta-IN" sz="4400" dirty="0" smtClean="0"/>
              <a:t>தேவனே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ta-IN" sz="4400" dirty="0" smtClean="0"/>
              <a:t>உம்மையே </a:t>
            </a:r>
            <a:r>
              <a:rPr lang="en-US" sz="4400" dirty="0" smtClean="0"/>
              <a:t>  </a:t>
            </a:r>
            <a:r>
              <a:rPr lang="ta-IN" sz="4400" dirty="0" smtClean="0"/>
              <a:t>தந்தீரே</a:t>
            </a:r>
            <a:r>
              <a:rPr lang="ta-IN" sz="4400" dirty="0"/>
              <a:t/>
            </a:r>
            <a:br>
              <a:rPr lang="ta-IN" sz="4400" dirty="0"/>
            </a:br>
            <a:r>
              <a:rPr lang="ta-IN" sz="4400" dirty="0"/>
              <a:t>உண்மையாய் </a:t>
            </a:r>
            <a:r>
              <a:rPr lang="en-US" sz="4400" dirty="0" smtClean="0"/>
              <a:t>  </a:t>
            </a:r>
            <a:r>
              <a:rPr lang="ta-IN" sz="4400" dirty="0" smtClean="0"/>
              <a:t>என்னை </a:t>
            </a:r>
            <a:r>
              <a:rPr lang="ta-IN" sz="4400" dirty="0"/>
              <a:t>ஒப்படைகின்றேன்</a:t>
            </a:r>
            <a:endParaRPr sz="4400" dirty="0"/>
          </a:p>
        </p:txBody>
      </p:sp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4" name="Google Shape;112;p15"/>
          <p:cNvSpPr txBox="1"/>
          <p:nvPr/>
        </p:nvSpPr>
        <p:spPr>
          <a:xfrm>
            <a:off x="734582" y="882869"/>
            <a:ext cx="543900" cy="509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327940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231228" y="110896"/>
            <a:ext cx="8681544" cy="46389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ta-IN" sz="4400" dirty="0"/>
              <a:t>ஜேக்கப்பை </a:t>
            </a:r>
            <a:r>
              <a:rPr lang="en-US" sz="4400" dirty="0" smtClean="0"/>
              <a:t>  </a:t>
            </a:r>
            <a:r>
              <a:rPr lang="ta-IN" sz="4400" dirty="0" smtClean="0"/>
              <a:t>இஸ்ரவேலை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ta-IN" sz="4400" dirty="0" smtClean="0"/>
              <a:t>மாற்றின </a:t>
            </a:r>
            <a:r>
              <a:rPr lang="en-US" sz="4400" dirty="0" smtClean="0"/>
              <a:t>  </a:t>
            </a:r>
            <a:r>
              <a:rPr lang="ta-IN" sz="4400" dirty="0" smtClean="0"/>
              <a:t>தேவனே</a:t>
            </a:r>
            <a:r>
              <a:rPr lang="ta-IN" sz="4400" dirty="0"/>
              <a:t/>
            </a:r>
            <a:br>
              <a:rPr lang="ta-IN" sz="4400" dirty="0"/>
            </a:br>
            <a:r>
              <a:rPr lang="ta-IN" sz="4400" dirty="0"/>
              <a:t>என்னையும் </a:t>
            </a:r>
            <a:r>
              <a:rPr lang="en-US" sz="4400" dirty="0" smtClean="0"/>
              <a:t>  </a:t>
            </a:r>
            <a:r>
              <a:rPr lang="ta-IN" sz="4400" dirty="0" smtClean="0"/>
              <a:t>உம்மைப்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ta-IN" sz="4400" dirty="0" smtClean="0"/>
              <a:t>போல </a:t>
            </a:r>
            <a:r>
              <a:rPr lang="en-US" sz="4400" dirty="0" smtClean="0"/>
              <a:t>  </a:t>
            </a:r>
            <a:r>
              <a:rPr lang="ta-IN" sz="4400" dirty="0" smtClean="0"/>
              <a:t>மாற்றிடுமே</a:t>
            </a:r>
            <a:endParaRPr sz="4400" dirty="0"/>
          </a:p>
        </p:txBody>
      </p:sp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4" name="Google Shape;112;p15"/>
          <p:cNvSpPr txBox="1"/>
          <p:nvPr/>
        </p:nvSpPr>
        <p:spPr>
          <a:xfrm>
            <a:off x="734582" y="882869"/>
            <a:ext cx="543900" cy="509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latin typeface="Lora"/>
                <a:ea typeface="Lora"/>
                <a:cs typeface="Lora"/>
                <a:sym typeface="Lora"/>
              </a:rPr>
              <a:t>2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986" y="4593020"/>
            <a:ext cx="2280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anose="02030602050306030303" pitchFamily="18" charset="0"/>
              </a:rPr>
              <a:t>www.christianslavetamil.in</a:t>
            </a:r>
            <a:endParaRPr lang="en-US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31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ola template">
  <a:themeElements>
    <a:clrScheme name="Custom 347">
      <a:dk1>
        <a:srgbClr val="000000"/>
      </a:dk1>
      <a:lt1>
        <a:srgbClr val="FFFFFF"/>
      </a:lt1>
      <a:dk2>
        <a:srgbClr val="8A8682"/>
      </a:dk2>
      <a:lt2>
        <a:srgbClr val="F0EEE9"/>
      </a:lt2>
      <a:accent1>
        <a:srgbClr val="FFCD00"/>
      </a:accent1>
      <a:accent2>
        <a:srgbClr val="F6921D"/>
      </a:accent2>
      <a:accent3>
        <a:srgbClr val="A7693A"/>
      </a:accent3>
      <a:accent4>
        <a:srgbClr val="D8D6D2"/>
      </a:accent4>
      <a:accent5>
        <a:srgbClr val="979593"/>
      </a:accent5>
      <a:accent6>
        <a:srgbClr val="6F6868"/>
      </a:accent6>
      <a:hlink>
        <a:srgbClr val="0000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96</Words>
  <Application>Microsoft Office PowerPoint</Application>
  <PresentationFormat>On-screen Show (16:9)</PresentationFormat>
  <Paragraphs>25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Quattrocento Sans</vt:lpstr>
      <vt:lpstr>Lora</vt:lpstr>
      <vt:lpstr>Constantia</vt:lpstr>
      <vt:lpstr>Viola template</vt:lpstr>
      <vt:lpstr>Ennodirukum En Yesuvae என்னோடிருக்கும் என் இயேசுவே</vt:lpstr>
      <vt:lpstr>என்னோடிருக்கும் என்   இயேசுவே நான்   இன்னும்   சிறுகனுமே நீர்   என்னில்   உயரணுமே</vt:lpstr>
      <vt:lpstr>PowerPoint Presentation</vt:lpstr>
      <vt:lpstr>PowerPoint Presentation</vt:lpstr>
      <vt:lpstr>எத்தனையோ   தருணங்கள் என்   வாழ்வில்   தந்தீரே அத்தனையும்   விட்டு   தூரம் சென்றேனே</vt:lpstr>
      <vt:lpstr>நான்   விலகி   சென்றாலும் என்னை   விட்டுக்கொடுக்காத என்   அன்பே   இனியும்   உம்மை விட்டு   எங்கே   செல்வேன்</vt:lpstr>
      <vt:lpstr>உன்னத   தேவனே உம்மையே   தந்தீரே உண்மையாய்   என்னை ஒப்படைகின்றேன்</vt:lpstr>
      <vt:lpstr>ஜேக்கப்பை   இஸ்ரவேலை மாற்றின   தேவனே என்னையும்   உம்மைப் போல   மாற்றிடுமே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Ennodirukum En Yesuvae என்னோடிருக்கும் என் இயேசுவே</dc:title>
  <dc:creator>King Charles</dc:creator>
  <cp:lastModifiedBy>King Charles</cp:lastModifiedBy>
  <cp:revision>3</cp:revision>
  <dcterms:modified xsi:type="dcterms:W3CDTF">2022-07-02T16:36:25Z</dcterms:modified>
</cp:coreProperties>
</file>